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56" r:id="rId13"/>
    <p:sldId id="270" r:id="rId14"/>
    <p:sldId id="272" r:id="rId15"/>
    <p:sldId id="273" r:id="rId16"/>
    <p:sldId id="274" r:id="rId17"/>
    <p:sldId id="275" r:id="rId18"/>
    <p:sldId id="271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5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8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1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4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0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8196-4228-48AB-B5D0-DDB1C70B80B7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FFC0-4F3F-4B7E-95C3-9B0E1E109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bkennedy\Music\Ennio%20Morricone\The%20Mission%20%5bOriginal%20Soundtrack%5d\05%20Brothers.wma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GB" dirty="0" smtClean="0"/>
              <a:t>Martha and Mary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32" y="1600200"/>
            <a:ext cx="34973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68150" cy="57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Intercessions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4000" dirty="0" smtClean="0"/>
              <a:t>Lord hear us..</a:t>
            </a:r>
          </a:p>
          <a:p>
            <a:pPr marL="0" indent="0">
              <a:buNone/>
              <a:defRPr/>
            </a:pPr>
            <a:r>
              <a:rPr lang="en-GB" sz="4000" dirty="0" smtClean="0"/>
              <a:t>Lord graciously hear us</a:t>
            </a:r>
            <a:endParaRPr lang="en-GB" sz="4000" dirty="0"/>
          </a:p>
        </p:txBody>
      </p:sp>
      <p:pic>
        <p:nvPicPr>
          <p:cNvPr id="6" name="Picture 2" descr="C:\Users\bkennedy\AppData\Local\Microsoft\Windows\Temporary Internet Files\Content.IE5\SVG9AEK3\Anonymous-praying-han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65400"/>
            <a:ext cx="238442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data2.whicdn.com/images/119526943/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6"/>
          <a:stretch/>
        </p:blipFill>
        <p:spPr bwMode="auto">
          <a:xfrm>
            <a:off x="1381907" y="620688"/>
            <a:ext cx="6768752" cy="60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Hail Mary, full of grace…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3471315" cy="477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877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6000" b="1" noProof="1"/>
              <a:t>Seek  ye  first  the  Kingdom  of  God,</a:t>
            </a:r>
          </a:p>
          <a:p>
            <a:pPr algn="ctr" eaLnBrk="1" hangingPunct="1"/>
            <a:r>
              <a:rPr lang="en-GB" altLang="en-US" sz="6000" b="1" noProof="1"/>
              <a:t>And  his  righteousness,</a:t>
            </a:r>
          </a:p>
          <a:p>
            <a:pPr algn="ctr" eaLnBrk="1" hangingPunct="1"/>
            <a:r>
              <a:rPr lang="en-GB" altLang="en-US" sz="6000" b="1" noProof="1"/>
              <a:t>And  all  these  things  shall  be  added  unto  you</a:t>
            </a:r>
          </a:p>
          <a:p>
            <a:pPr algn="ctr" eaLnBrk="1" hangingPunct="1"/>
            <a:r>
              <a:rPr lang="en-GB" altLang="en-US" sz="6000" b="1" noProof="1"/>
              <a:t>alleluia,  alleluia.</a:t>
            </a:r>
          </a:p>
          <a:p>
            <a:pPr algn="ctr" eaLnBrk="1" hangingPunct="1"/>
            <a:endParaRPr lang="en-GB" altLang="en-US" sz="6000" b="1" noProof="1"/>
          </a:p>
          <a:p>
            <a:pPr algn="ctr" eaLnBrk="1" hangingPunct="1">
              <a:spcBef>
                <a:spcPct val="50000"/>
              </a:spcBef>
            </a:pPr>
            <a:endParaRPr lang="en-US" altLang="en-US" sz="6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96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9600" b="1" noProof="1"/>
              <a:t>Alleluia,  alleluia,  alleluia,  allelu,  alleluia.</a:t>
            </a:r>
          </a:p>
          <a:p>
            <a:pPr algn="ctr" eaLnBrk="1" hangingPunct="1"/>
            <a:endParaRPr lang="en-GB" altLang="en-US" sz="9600" b="1" noProof="1"/>
          </a:p>
          <a:p>
            <a:pPr algn="ctr" eaLnBrk="1" hangingPunct="1">
              <a:spcBef>
                <a:spcPct val="50000"/>
              </a:spcBef>
            </a:pPr>
            <a:endParaRPr lang="en-US" altLang="en-US" sz="9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171450"/>
            <a:ext cx="9144000" cy="965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6600" b="1" noProof="1"/>
              <a:t>Ask  and  it  shall  be  given  unto  you,</a:t>
            </a:r>
          </a:p>
          <a:p>
            <a:pPr algn="ctr" eaLnBrk="1" hangingPunct="1"/>
            <a:r>
              <a:rPr lang="en-GB" altLang="en-US" sz="6600" b="1" noProof="1"/>
              <a:t>Seek  and  ye  shall  find.</a:t>
            </a:r>
          </a:p>
          <a:p>
            <a:pPr algn="ctr" eaLnBrk="1" hangingPunct="1"/>
            <a:r>
              <a:rPr lang="en-GB" altLang="en-US" sz="6600" b="1" noProof="1"/>
              <a:t>Knock,  and  it  shall  be  opened  unto  you,</a:t>
            </a:r>
          </a:p>
          <a:p>
            <a:pPr algn="ctr" eaLnBrk="1" hangingPunct="1"/>
            <a:r>
              <a:rPr lang="en-GB" altLang="en-US" sz="6600" b="1" noProof="1"/>
              <a:t>Allelu,  alleluia.</a:t>
            </a:r>
          </a:p>
          <a:p>
            <a:pPr algn="ctr" eaLnBrk="1" hangingPunct="1"/>
            <a:endParaRPr lang="en-GB" altLang="en-US" sz="6600" b="1" noProof="1"/>
          </a:p>
          <a:p>
            <a:pPr algn="ctr" eaLnBrk="1" hangingPunct="1">
              <a:spcBef>
                <a:spcPct val="50000"/>
              </a:spcBef>
            </a:pPr>
            <a:endParaRPr lang="en-US" altLang="en-US" sz="6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9600" b="1" noProof="1"/>
              <a:t>Alleluia,  alleluia,  alleluia,  allelu,  alleluia.</a:t>
            </a:r>
          </a:p>
        </p:txBody>
      </p:sp>
    </p:spTree>
    <p:extLst>
      <p:ext uri="{BB962C8B-B14F-4D97-AF65-F5344CB8AC3E}">
        <p14:creationId xmlns:p14="http://schemas.microsoft.com/office/powerpoint/2010/main" val="26458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Prayer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Christ our still centre, in this silence be with us in mind and body. Like Mary, let us turn to you with open hands and ready </a:t>
            </a:r>
            <a:r>
              <a:rPr lang="en-GB" sz="3600" dirty="0" smtClean="0"/>
              <a:t>hearts, always being prepared </a:t>
            </a:r>
            <a:r>
              <a:rPr lang="en-GB" sz="3600" smtClean="0"/>
              <a:t>to listen </a:t>
            </a:r>
            <a:r>
              <a:rPr lang="en-GB" sz="3600" dirty="0" smtClean="0"/>
              <a:t>to your voice. </a:t>
            </a:r>
            <a:r>
              <a:rPr lang="en-GB" sz="3600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1923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0" y="404664"/>
            <a:ext cx="8449458" cy="57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Prayer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Patient God, give us ears to hear, time to be still, courage to stop what we are doing and a willingness to listen to your words. Amen.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1519394" cy="25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5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I confess to almighty God</a:t>
            </a:r>
            <a:br>
              <a:rPr lang="en-GB" sz="3200" dirty="0"/>
            </a:br>
            <a:r>
              <a:rPr lang="en-GB" sz="3200" dirty="0"/>
              <a:t>and to you, my brothers and sisters,</a:t>
            </a:r>
            <a:br>
              <a:rPr lang="en-GB" sz="3200" dirty="0"/>
            </a:br>
            <a:r>
              <a:rPr lang="en-GB" sz="3200" dirty="0"/>
              <a:t>that I have greatly sinned</a:t>
            </a:r>
            <a:br>
              <a:rPr lang="en-GB" sz="3200" dirty="0"/>
            </a:br>
            <a:r>
              <a:rPr lang="en-GB" sz="3200" dirty="0"/>
              <a:t>in my thoughts and in my words,</a:t>
            </a:r>
            <a:br>
              <a:rPr lang="en-GB" sz="3200" dirty="0"/>
            </a:br>
            <a:r>
              <a:rPr lang="en-GB" sz="3200" dirty="0"/>
              <a:t>in what I have done, </a:t>
            </a:r>
            <a:br>
              <a:rPr lang="en-GB" sz="3200" dirty="0"/>
            </a:br>
            <a:r>
              <a:rPr lang="en-GB" sz="3200" dirty="0"/>
              <a:t>and in what I have failed to do;</a:t>
            </a:r>
            <a:br>
              <a:rPr lang="en-GB" sz="3200" dirty="0"/>
            </a:br>
            <a:r>
              <a:rPr lang="en-GB" sz="3200" dirty="0"/>
              <a:t>through my fault, through my fault,</a:t>
            </a:r>
            <a:br>
              <a:rPr lang="en-GB" sz="3200" dirty="0"/>
            </a:br>
            <a:r>
              <a:rPr lang="en-GB" sz="3200" dirty="0"/>
              <a:t>through my most grievous fault;</a:t>
            </a:r>
            <a:br>
              <a:rPr lang="en-GB" sz="3200" dirty="0"/>
            </a:br>
            <a:r>
              <a:rPr lang="en-GB" sz="3200" dirty="0"/>
              <a:t>therefore I ask blessed Mary ever-Virgin,</a:t>
            </a:r>
            <a:br>
              <a:rPr lang="en-GB" sz="3200" dirty="0"/>
            </a:br>
            <a:r>
              <a:rPr lang="en-GB" sz="3200" dirty="0"/>
              <a:t>all the Angels and Saints,</a:t>
            </a:r>
            <a:br>
              <a:rPr lang="en-GB" sz="3200" dirty="0"/>
            </a:br>
            <a:r>
              <a:rPr lang="en-GB" sz="3200" dirty="0"/>
              <a:t>and you, my brothers and sisters,</a:t>
            </a:r>
            <a:br>
              <a:rPr lang="en-GB" sz="3200" dirty="0"/>
            </a:br>
            <a:r>
              <a:rPr lang="en-GB" sz="3200" dirty="0"/>
              <a:t>to pray for me to the Lord our God.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761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en-GB" dirty="0" smtClean="0"/>
              <a:t>Halle, Halle, </a:t>
            </a:r>
            <a:r>
              <a:rPr lang="en-GB" dirty="0" err="1" smtClean="0"/>
              <a:t>Halleluijah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Gospel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Reader: A reading from the Holy Gospel according to Luke </a:t>
            </a:r>
            <a:r>
              <a:rPr lang="en-GB" altLang="en-US" dirty="0" smtClean="0"/>
              <a:t>10 38-42</a:t>
            </a:r>
            <a:endParaRPr lang="en-GB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All: Glory to you, O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Reader: The Gospel of the Lord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All: Praise to you, Lord,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534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149080"/>
            <a:ext cx="55653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Martha has a sister called Mary who is pleased to see Jesus and immediately sits down to hear him speak. Martha is busy with tasks.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857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5 Brother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82525"/>
      </p:ext>
    </p:extLst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is Martha cross with Mary and what does she say to Jesus? How does Jesus reply to Martha?</a:t>
            </a:r>
            <a:br>
              <a:rPr lang="en-GB" dirty="0"/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633459" cy="3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588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does this story teach you about listening? And to whom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GB" dirty="0"/>
              <a:t/>
            </a:r>
            <a:br>
              <a:rPr lang="en-GB" dirty="0"/>
            </a:br>
            <a:r>
              <a:rPr lang="en-US" i="1" dirty="0"/>
              <a:t>When should we be busy and when should we be quiet? Both are important in our lives but we need to get the balance right.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282</Words>
  <Application>Microsoft Office PowerPoint</Application>
  <PresentationFormat>On-screen Show (4:3)</PresentationFormat>
  <Paragraphs>32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Martha and Mary</vt:lpstr>
      <vt:lpstr>Opening Prayer</vt:lpstr>
      <vt:lpstr>I confess to almighty God and to you, my brothers and sisters, that I have greatly sinned in my thoughts and in my words, in what I have done,  and in what I have failed to do; through my fault, through my fault, through my most grievous fault; therefore I ask blessed Mary ever-Virgin, all the Angels and Saints, and you, my brothers and sisters, to pray for me to the Lord our God.  </vt:lpstr>
      <vt:lpstr>Halle, Halle, Halleluijah</vt:lpstr>
      <vt:lpstr>The Gospel</vt:lpstr>
      <vt:lpstr>Martha has a sister called Mary who is pleased to see Jesus and immediately sits down to hear him speak. Martha is busy with tasks.   </vt:lpstr>
      <vt:lpstr>Why is Martha cross with Mary and what does she say to Jesus? How does Jesus reply to Martha? </vt:lpstr>
      <vt:lpstr>What does this story teach you about listening? And to whom</vt:lpstr>
      <vt:lpstr>  When should we be busy and when should we be quiet? Both are important in our lives but we need to get the balance right. </vt:lpstr>
      <vt:lpstr>PowerPoint Presentation</vt:lpstr>
      <vt:lpstr>PowerPoint Presentation</vt:lpstr>
      <vt:lpstr>PowerPoint Presentation</vt:lpstr>
      <vt:lpstr>Hail Mary, full of grace…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</vt:vector>
  </TitlesOfParts>
  <Company>The Cathedral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BKENNEDY</dc:creator>
  <cp:lastModifiedBy>BKENNEDY</cp:lastModifiedBy>
  <cp:revision>16</cp:revision>
  <dcterms:created xsi:type="dcterms:W3CDTF">2016-06-13T16:46:17Z</dcterms:created>
  <dcterms:modified xsi:type="dcterms:W3CDTF">2016-07-18T09:57:20Z</dcterms:modified>
</cp:coreProperties>
</file>