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5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9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6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6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0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08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3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6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4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5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8D2C-7758-4195-A19D-B10344991B3F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96C9-9A9B-4D41-BFED-FC25C9616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4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Saint Patrick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fiacrec\AppData\Local\Microsoft\Windows\Temporary Internet Files\Content.IE5\PZTKEXUV\14035-illustration-of-a-saint-patricks-day-hat-and-shillelagh-pv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12976"/>
            <a:ext cx="4958628" cy="36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27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St. Patrick’s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 Patrick’s day is on the 17</a:t>
            </a:r>
            <a:r>
              <a:rPr lang="en-GB" baseline="30000" dirty="0" smtClean="0"/>
              <a:t>th</a:t>
            </a:r>
            <a:r>
              <a:rPr lang="en-GB" dirty="0" smtClean="0"/>
              <a:t> of March.               </a:t>
            </a:r>
          </a:p>
          <a:p>
            <a:r>
              <a:rPr lang="en-GB" dirty="0" smtClean="0"/>
              <a:t>It is a feast day and it is celebrated in England.</a:t>
            </a:r>
          </a:p>
          <a:p>
            <a:r>
              <a:rPr lang="en-GB" dirty="0"/>
              <a:t> </a:t>
            </a:r>
            <a:r>
              <a:rPr lang="en-GB" dirty="0" smtClean="0"/>
              <a:t>St Patrick’s is believed to have died on 460 A.D.</a:t>
            </a:r>
            <a:endParaRPr lang="en-GB" dirty="0"/>
          </a:p>
        </p:txBody>
      </p:sp>
      <p:pic>
        <p:nvPicPr>
          <p:cNvPr id="2050" name="Picture 2" descr="C:\Users\fiacrec\AppData\Local\Microsoft\Windows\Temporary Internet Files\Content.IE5\1YFC4VBG\flag-ireland-X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861048"/>
            <a:ext cx="5220072" cy="261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67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Shamrock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Shamrock is a green plant that St Patrick used to explained and understand the holy trinity.                        </a:t>
            </a:r>
            <a:endParaRPr lang="en-GB" dirty="0"/>
          </a:p>
        </p:txBody>
      </p:sp>
      <p:pic>
        <p:nvPicPr>
          <p:cNvPr id="1026" name="Picture 2" descr="C:\Users\fiacrec\AppData\Local\Microsoft\Windows\Temporary Internet Files\Content.IE5\T4YPK01F\Shamrock-Gree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3068960"/>
            <a:ext cx="32770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13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 Patrick’s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 Patrick was born in Britain and he was captured by Irish pirates and was sold into slavery in Ireland.</a:t>
            </a:r>
          </a:p>
          <a:p>
            <a:r>
              <a:rPr lang="en-GB" dirty="0" smtClean="0"/>
              <a:t>God told him to go back to England, so he escaped and trained to be a priest.  He then dreamed that the Irish were calling him back to Ireland to tell them about God.  So he went to Ireland and converted them to Christianity.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46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Saint Patrick</vt:lpstr>
      <vt:lpstr>St. Patrick’s day</vt:lpstr>
      <vt:lpstr>Shamrock</vt:lpstr>
      <vt:lpstr>St Patrick’s story</vt:lpstr>
    </vt:vector>
  </TitlesOfParts>
  <Company>The Cathedral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Patrick</dc:title>
  <dc:creator>FIACREC</dc:creator>
  <cp:lastModifiedBy>Lindsey Cooper-Smith</cp:lastModifiedBy>
  <cp:revision>8</cp:revision>
  <dcterms:created xsi:type="dcterms:W3CDTF">2016-09-13T08:54:22Z</dcterms:created>
  <dcterms:modified xsi:type="dcterms:W3CDTF">2016-09-13T14:39:15Z</dcterms:modified>
</cp:coreProperties>
</file>