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C1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8" autoAdjust="0"/>
  </p:normalViewPr>
  <p:slideViewPr>
    <p:cSldViewPr>
      <p:cViewPr varScale="1">
        <p:scale>
          <a:sx n="76" d="100"/>
          <a:sy n="7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FBBC664-0B57-4404-9656-287DA28D97E2}" type="datetimeFigureOut">
              <a:rPr lang="en-GB" smtClean="0"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209DCF1-7AB8-41FC-9A20-BCDCEE57D2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348880"/>
            <a:ext cx="3313355" cy="2061756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rgbClr val="000000"/>
                </a:solidFill>
              </a:rPr>
              <a:t>St David</a:t>
            </a:r>
            <a:endParaRPr lang="en-GB" sz="6600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71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124744"/>
            <a:ext cx="6777317" cy="4707885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St David is </a:t>
            </a:r>
            <a:r>
              <a:rPr lang="en-GB" dirty="0">
                <a:solidFill>
                  <a:srgbClr val="000000"/>
                </a:solidFill>
              </a:rPr>
              <a:t>P</a:t>
            </a:r>
            <a:r>
              <a:rPr lang="en-GB" dirty="0" smtClean="0">
                <a:solidFill>
                  <a:srgbClr val="000000"/>
                </a:solidFill>
              </a:rPr>
              <a:t>atron Saint of Wales</a:t>
            </a:r>
          </a:p>
          <a:p>
            <a:pPr marL="68580" indent="0">
              <a:buNone/>
            </a:pPr>
            <a:r>
              <a:rPr lang="en-GB" dirty="0" smtClean="0">
                <a:solidFill>
                  <a:srgbClr val="000000"/>
                </a:solidFill>
              </a:rPr>
              <a:t>This is the flag of St David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691276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99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936104"/>
          </a:xfrm>
        </p:spPr>
        <p:txBody>
          <a:bodyPr/>
          <a:lstStyle/>
          <a:p>
            <a:r>
              <a:rPr lang="en-GB" dirty="0" smtClean="0"/>
              <a:t>         </a:t>
            </a:r>
            <a:r>
              <a:rPr lang="en-GB" dirty="0" smtClean="0">
                <a:solidFill>
                  <a:srgbClr val="FF0000"/>
                </a:solidFill>
              </a:rPr>
              <a:t>Signs &amp; Symbols  </a:t>
            </a:r>
            <a:endParaRPr lang="en-GB" dirty="0"/>
          </a:p>
        </p:txBody>
      </p:sp>
      <p:pic>
        <p:nvPicPr>
          <p:cNvPr id="1026" name="Picture 2" descr="C:\Users\leandrok\AppData\Local\Microsoft\Windows\Temporary Internet Files\Content.IE5\T4YPK01F\220px-Bulgarian_leeks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3645024"/>
            <a:ext cx="3850117" cy="288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eandrok\AppData\Local\Microsoft\Windows\Temporary Internet Files\Content.IE5\DKBYNG2Z\flying-dov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661676"/>
            <a:ext cx="2160240" cy="230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Users\leandrok\AppData\Local\Microsoft\Windows\Temporary Internet Files\Content.IE5\PZTKEXUV\Field-yellow-daffodil-flowers_-_West_Virginia_-_ForestWander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337" y="3861048"/>
            <a:ext cx="3772111" cy="251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leandrok\AppData\Local\Microsoft\Windows\Temporary Internet Files\Content.IE5\PZTKEXUV\large-Praying-hands-0-7947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16504"/>
            <a:ext cx="1512168" cy="186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leandrok\AppData\Local\Microsoft\Windows\Temporary Internet Files\Content.IE5\1YFC4VBG\800x480-Y_Ddraig_Goch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628800"/>
            <a:ext cx="2893850" cy="173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55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celebrate St David’s day on March 1</a:t>
            </a:r>
            <a:r>
              <a:rPr lang="en-GB" baseline="30000" dirty="0" smtClean="0"/>
              <a:t>st</a:t>
            </a:r>
            <a:r>
              <a:rPr lang="en-GB" dirty="0" smtClean="0"/>
              <a:t>.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068960"/>
            <a:ext cx="1666106" cy="2048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29001"/>
            <a:ext cx="4533860" cy="272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698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024744" cy="208823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980728"/>
            <a:ext cx="6777317" cy="4851901"/>
          </a:xfrm>
        </p:spPr>
        <p:txBody>
          <a:bodyPr/>
          <a:lstStyle/>
          <a:p>
            <a:pPr marL="68580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St David loved to listen to monks spreading the word of Jesus.</a:t>
            </a:r>
          </a:p>
          <a:p>
            <a:pPr marL="68580" indent="0">
              <a:buNone/>
            </a:pPr>
            <a:r>
              <a:rPr lang="en-GB" b="1" dirty="0" smtClean="0">
                <a:solidFill>
                  <a:srgbClr val="002060"/>
                </a:solidFill>
              </a:rPr>
              <a:t>His mum and dad knew he was special because a white dove followed him everywhere he went. 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129776"/>
            <a:ext cx="435461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00" y="3129776"/>
            <a:ext cx="3744416" cy="336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098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893496" y="692696"/>
            <a:ext cx="1152128" cy="230425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32656"/>
            <a:ext cx="6777317" cy="633670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GB" sz="3600" b="1" dirty="0" smtClean="0">
                <a:solidFill>
                  <a:srgbClr val="7030A0"/>
                </a:solidFill>
              </a:rPr>
              <a:t>St David become a monk when he was older. </a:t>
            </a:r>
          </a:p>
          <a:p>
            <a:r>
              <a:rPr lang="en-GB" sz="3600" b="1" dirty="0" smtClean="0">
                <a:solidFill>
                  <a:srgbClr val="0070C0"/>
                </a:solidFill>
              </a:rPr>
              <a:t>One day he saw that his teacher was not well as he was blind. He wanted to help his teacher. </a:t>
            </a:r>
            <a:r>
              <a:rPr lang="en-GB" sz="3600" b="1" dirty="0" smtClean="0">
                <a:solidFill>
                  <a:srgbClr val="AC1476"/>
                </a:solidFill>
              </a:rPr>
              <a:t>He touched his eyes and then when he opened them his teacher could see!</a:t>
            </a:r>
          </a:p>
          <a:p>
            <a:r>
              <a:rPr lang="en-GB" sz="4000" b="1" dirty="0" smtClean="0">
                <a:solidFill>
                  <a:srgbClr val="FF0000"/>
                </a:solidFill>
              </a:rPr>
              <a:t>St David performed a miracle! 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764705"/>
            <a:ext cx="6777317" cy="2448272"/>
          </a:xfrm>
        </p:spPr>
        <p:txBody>
          <a:bodyPr/>
          <a:lstStyle/>
          <a:p>
            <a:pPr marL="68580" indent="0">
              <a:buNone/>
            </a:pPr>
            <a:r>
              <a:rPr lang="en-GB" b="1" dirty="0" smtClean="0">
                <a:solidFill>
                  <a:srgbClr val="000000"/>
                </a:solidFill>
              </a:rPr>
              <a:t>One day, Something </a:t>
            </a:r>
            <a:r>
              <a:rPr lang="en-GB" b="1" dirty="0" smtClean="0">
                <a:solidFill>
                  <a:srgbClr val="7030A0"/>
                </a:solidFill>
              </a:rPr>
              <a:t>wonderful! </a:t>
            </a:r>
            <a:r>
              <a:rPr lang="en-GB" b="1" dirty="0" smtClean="0">
                <a:solidFill>
                  <a:srgbClr val="000000"/>
                </a:solidFill>
              </a:rPr>
              <a:t>happened! When the people went to hear David preach they could not see him. Suddenly, when David started to preach, the ground rose to make a little hill! Everyone could now see and hear David!</a:t>
            </a:r>
          </a:p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137012"/>
            <a:ext cx="8280920" cy="338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40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07286"/>
            <a:ext cx="6912768" cy="488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2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rgbClr val="FFCC00"/>
      </a:dk1>
      <a:lt1>
        <a:srgbClr val="FFFF00"/>
      </a:lt1>
      <a:dk2>
        <a:srgbClr val="FFC000"/>
      </a:dk2>
      <a:lt2>
        <a:srgbClr val="FFFF0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312</TotalTime>
  <Words>160</Words>
  <Application>Microsoft Office PowerPoint</Application>
  <PresentationFormat>On-screen Show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St David</vt:lpstr>
      <vt:lpstr>PowerPoint Presentation</vt:lpstr>
      <vt:lpstr>         Signs &amp; Symbols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Cathedral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LEANDROK</dc:creator>
  <cp:lastModifiedBy>Lindsey Cooper-Smith</cp:lastModifiedBy>
  <cp:revision>21</cp:revision>
  <dcterms:created xsi:type="dcterms:W3CDTF">2016-09-13T08:59:49Z</dcterms:created>
  <dcterms:modified xsi:type="dcterms:W3CDTF">2016-09-13T14:47:19Z</dcterms:modified>
</cp:coreProperties>
</file>